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8" r:id="rId6"/>
    <p:sldId id="262" r:id="rId7"/>
    <p:sldId id="263" r:id="rId8"/>
    <p:sldId id="264" r:id="rId9"/>
    <p:sldId id="265" r:id="rId10"/>
    <p:sldId id="266" r:id="rId11"/>
    <p:sldId id="261" r:id="rId12"/>
    <p:sldId id="260" r:id="rId13"/>
    <p:sldId id="267" r:id="rId14"/>
    <p:sldId id="273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6" d="100"/>
          <a:sy n="36" d="100"/>
        </p:scale>
        <p:origin x="-111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633D002-8948-4E1C-9C40-03F627E0E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861" y="802298"/>
            <a:ext cx="10378991" cy="1874641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STROM - CVČ pri Farnosti Dobrého pastiera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814B4F58-2C93-40FB-B1BE-56B3B8A20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99" t="24541" r="18839" b="30242"/>
          <a:stretch/>
        </p:blipFill>
        <p:spPr>
          <a:xfrm>
            <a:off x="4247325" y="2829339"/>
            <a:ext cx="3810000" cy="381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5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3F4DBF3-6941-407B-A10F-FAC9495AA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Aktivity centra</a:t>
            </a:r>
            <a:br>
              <a:rPr lang="sk-SK" dirty="0"/>
            </a:br>
            <a:r>
              <a:rPr lang="sk-SK" dirty="0"/>
              <a:t>					</a:t>
            </a:r>
            <a:r>
              <a:rPr lang="sk-SK" cap="none" dirty="0"/>
              <a:t>v spolupráci s farnosťou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0FD03033-C420-40DF-845D-87BDDC1E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1049236"/>
          </a:xfrm>
        </p:spPr>
        <p:txBody>
          <a:bodyPr>
            <a:normAutofit/>
          </a:bodyPr>
          <a:lstStyle/>
          <a:p>
            <a:r>
              <a:rPr lang="sk-SK" sz="2400" b="1" dirty="0"/>
              <a:t>pravidelná záujmová činnosť (krúžky) </a:t>
            </a:r>
          </a:p>
          <a:p>
            <a:pPr marL="0" indent="0">
              <a:buNone/>
            </a:pPr>
            <a:r>
              <a:rPr lang="sk-SK" dirty="0"/>
              <a:t>	– počas školského roka (mimo sviatkov a prázdnin)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xmlns="" id="{6B44EFB0-C86D-4D10-8EC5-E6E953F9BD28}"/>
              </a:ext>
            </a:extLst>
          </p:cNvPr>
          <p:cNvSpPr txBox="1">
            <a:spLocks/>
          </p:cNvSpPr>
          <p:nvPr/>
        </p:nvSpPr>
        <p:spPr>
          <a:xfrm>
            <a:off x="1451578" y="3101412"/>
            <a:ext cx="9603275" cy="14043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sz="2400" b="1" dirty="0"/>
              <a:t>nepravidelné jednorazové podujatia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sk-SK" dirty="0"/>
              <a:t>	</a:t>
            </a:r>
            <a:r>
              <a:rPr lang="sk-SK" sz="2000" dirty="0"/>
              <a:t>– počas školského roka (najmä cez víkendy)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sk-SK" sz="2000" dirty="0"/>
              <a:t>	- cez prázdniny (letné, jarné,...)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xmlns="" id="{5D879295-E8BF-4284-8FD9-2F91DA6EEC86}"/>
              </a:ext>
            </a:extLst>
          </p:cNvPr>
          <p:cNvSpPr txBox="1">
            <a:spLocks/>
          </p:cNvSpPr>
          <p:nvPr/>
        </p:nvSpPr>
        <p:spPr>
          <a:xfrm>
            <a:off x="1008026" y="4715579"/>
            <a:ext cx="5465562" cy="46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sk-SK" sz="2000" dirty="0"/>
              <a:t>Podľa času: poldňové, celodenné, viacdňové.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xmlns="" id="{9D35D799-9C99-45FA-804C-ADCEB2D1F909}"/>
              </a:ext>
            </a:extLst>
          </p:cNvPr>
          <p:cNvSpPr txBox="1">
            <a:spLocks/>
          </p:cNvSpPr>
          <p:nvPr/>
        </p:nvSpPr>
        <p:spPr>
          <a:xfrm>
            <a:off x="1008026" y="5153676"/>
            <a:ext cx="8149622" cy="4617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sk-SK" sz="2000" dirty="0"/>
              <a:t>Podľa témy: kultúrne, športové, spoločenské, formačné, tvorivé,...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xmlns="" id="{28D19A4A-772D-4C86-A951-5EA4A7ADC4F5}"/>
              </a:ext>
            </a:extLst>
          </p:cNvPr>
          <p:cNvSpPr txBox="1">
            <a:spLocks/>
          </p:cNvSpPr>
          <p:nvPr/>
        </p:nvSpPr>
        <p:spPr>
          <a:xfrm>
            <a:off x="1008026" y="5591773"/>
            <a:ext cx="8149622" cy="4617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sk-SK" sz="2000" dirty="0"/>
              <a:t>Podľa účastníkov zamerané: pre deti, mládež, dospelých, pre celé rodiny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5180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jazykov: </a:t>
            </a:r>
          </a:p>
          <a:p>
            <a:pPr marL="0" indent="0">
              <a:buNone/>
            </a:pPr>
            <a:r>
              <a:rPr lang="sk-SK" sz="2400" dirty="0"/>
              <a:t>	Angličtina (pre MŠ, 1. stupeň ZŠ, 2. stupeň ZŠ)</a:t>
            </a:r>
          </a:p>
          <a:p>
            <a:pPr marL="0" indent="0">
              <a:buNone/>
            </a:pPr>
            <a:r>
              <a:rPr lang="sk-SK" sz="2400" dirty="0"/>
              <a:t>	Slovenčina (pre 9. roč. ZŠ)</a:t>
            </a:r>
          </a:p>
          <a:p>
            <a:pPr marL="0" indent="0">
              <a:buNone/>
            </a:pPr>
            <a:r>
              <a:rPr lang="sk-SK" sz="2400" dirty="0"/>
              <a:t>	Nemčina</a:t>
            </a:r>
          </a:p>
          <a:p>
            <a:pPr marL="0" indent="0">
              <a:buNone/>
            </a:pPr>
            <a:r>
              <a:rPr lang="sk-SK" sz="2400" dirty="0"/>
              <a:t>	Taliančina (pre mládež a dospelých)</a:t>
            </a:r>
          </a:p>
        </p:txBody>
      </p:sp>
    </p:spTree>
    <p:extLst>
      <p:ext uri="{BB962C8B-B14F-4D97-AF65-F5344CB8AC3E}">
        <p14:creationId xmlns:p14="http://schemas.microsoft.com/office/powerpoint/2010/main" val="77149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/>
          </a:bodyPr>
          <a:lstStyle/>
          <a:p>
            <a:r>
              <a:rPr lang="sk-SK" sz="2400" b="1" dirty="0"/>
              <a:t>Oblasť spoločenských vied (1. časť): </a:t>
            </a:r>
          </a:p>
          <a:p>
            <a:pPr marL="0" indent="0">
              <a:buNone/>
            </a:pPr>
            <a:r>
              <a:rPr lang="sk-SK" sz="2400" dirty="0"/>
              <a:t>	Biblické príbehy/Príbehy svätých (1. stupeň ŽŠ)</a:t>
            </a:r>
          </a:p>
          <a:p>
            <a:pPr marL="0" indent="0">
              <a:buNone/>
            </a:pPr>
            <a:r>
              <a:rPr lang="sk-SK" sz="2400" dirty="0"/>
              <a:t>	Čítajme si spolu (pre MŠ, 1. stupeň ŽŠ)	</a:t>
            </a:r>
          </a:p>
          <a:p>
            <a:pPr marL="0" indent="0">
              <a:buNone/>
            </a:pPr>
            <a:r>
              <a:rPr lang="sk-SK" sz="2400" dirty="0"/>
              <a:t>	Dominik </a:t>
            </a:r>
            <a:r>
              <a:rPr lang="sk-SK" sz="2400" dirty="0" err="1"/>
              <a:t>Savio</a:t>
            </a:r>
            <a:r>
              <a:rPr lang="sk-SK" sz="2400" dirty="0"/>
              <a:t> (miništranti)</a:t>
            </a:r>
          </a:p>
          <a:p>
            <a:pPr marL="0" indent="0">
              <a:buNone/>
            </a:pPr>
            <a:r>
              <a:rPr lang="sk-SK" sz="2400" dirty="0"/>
              <a:t>	Formácia tretiakov (PSP)</a:t>
            </a:r>
          </a:p>
          <a:p>
            <a:pPr marL="0" indent="0">
              <a:buNone/>
            </a:pPr>
            <a:r>
              <a:rPr lang="sk-SK" sz="2400" dirty="0"/>
              <a:t>	Katechézy Dobrého pastiera (deti od 3-6 r.)</a:t>
            </a:r>
          </a:p>
        </p:txBody>
      </p:sp>
    </p:spTree>
    <p:extLst>
      <p:ext uri="{BB962C8B-B14F-4D97-AF65-F5344CB8AC3E}">
        <p14:creationId xmlns:p14="http://schemas.microsoft.com/office/powerpoint/2010/main" val="356575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/>
          </a:bodyPr>
          <a:lstStyle/>
          <a:p>
            <a:r>
              <a:rPr lang="sk-SK" sz="2400" b="1" dirty="0"/>
              <a:t>Oblasť spoločenských vied (2. časť): </a:t>
            </a:r>
          </a:p>
          <a:p>
            <a:pPr marL="0" indent="0">
              <a:buNone/>
            </a:pPr>
            <a:r>
              <a:rPr lang="sk-SK" sz="2400" dirty="0"/>
              <a:t>	Klub dobrovoľníkov (animátori, pomocníci,...)</a:t>
            </a:r>
          </a:p>
          <a:p>
            <a:pPr marL="0" indent="0">
              <a:buNone/>
            </a:pPr>
            <a:r>
              <a:rPr lang="sk-SK" sz="2400" dirty="0"/>
              <a:t>	Zájdi na hlbinu! (práca s Bibliou)</a:t>
            </a:r>
          </a:p>
          <a:p>
            <a:pPr marL="0" indent="0">
              <a:buNone/>
            </a:pPr>
            <a:r>
              <a:rPr lang="sk-SK" sz="2400" dirty="0"/>
              <a:t>	Združenie Mariánskej mládeže (1. stupeň ZŠ)</a:t>
            </a:r>
          </a:p>
          <a:p>
            <a:pPr marL="0" indent="0">
              <a:buNone/>
            </a:pPr>
            <a:r>
              <a:rPr lang="sk-SK" sz="2400" dirty="0"/>
              <a:t>	Žiť naplno! (birmovanci),...</a:t>
            </a:r>
          </a:p>
        </p:txBody>
      </p:sp>
    </p:spTree>
    <p:extLst>
      <p:ext uri="{BB962C8B-B14F-4D97-AF65-F5344CB8AC3E}">
        <p14:creationId xmlns:p14="http://schemas.microsoft.com/office/powerpoint/2010/main" val="85284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vedy a techniky (1. časť): </a:t>
            </a:r>
          </a:p>
          <a:p>
            <a:pPr marL="0" indent="0">
              <a:buNone/>
            </a:pPr>
            <a:r>
              <a:rPr lang="sk-SK" sz="2400" dirty="0"/>
              <a:t>	Keramika (1. stupeň ZŠ, 2. stupeň ZŠ, dospelí)</a:t>
            </a:r>
          </a:p>
          <a:p>
            <a:pPr marL="0" indent="0">
              <a:buNone/>
            </a:pPr>
            <a:r>
              <a:rPr lang="sk-SK" sz="2400" dirty="0"/>
              <a:t>	Krajčírka (pre 2. stupeň ZŠ)</a:t>
            </a:r>
          </a:p>
          <a:p>
            <a:pPr marL="0" indent="0">
              <a:buNone/>
            </a:pPr>
            <a:r>
              <a:rPr lang="sk-SK" sz="2400" dirty="0"/>
              <a:t>	</a:t>
            </a:r>
            <a:r>
              <a:rPr lang="sk-SK" sz="2400" dirty="0" err="1"/>
              <a:t>Kutilko</a:t>
            </a:r>
            <a:r>
              <a:rPr lang="sk-SK" sz="2400" dirty="0"/>
              <a:t> (od 10 rokov)</a:t>
            </a:r>
          </a:p>
          <a:p>
            <a:pPr marL="0" indent="0">
              <a:buNone/>
            </a:pPr>
            <a:r>
              <a:rPr lang="sk-SK" sz="2400" dirty="0"/>
              <a:t>	Matematika (pre 9. roč.)</a:t>
            </a:r>
          </a:p>
          <a:p>
            <a:pPr marL="0" indent="0">
              <a:buNone/>
            </a:pPr>
            <a:r>
              <a:rPr lang="sk-SK" sz="2400" dirty="0"/>
              <a:t>	Modelársky krúžok</a:t>
            </a:r>
          </a:p>
        </p:txBody>
      </p:sp>
    </p:spTree>
    <p:extLst>
      <p:ext uri="{BB962C8B-B14F-4D97-AF65-F5344CB8AC3E}">
        <p14:creationId xmlns:p14="http://schemas.microsoft.com/office/powerpoint/2010/main" val="212429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vedy a techniky (2. časť): </a:t>
            </a:r>
          </a:p>
          <a:p>
            <a:pPr marL="0" indent="0">
              <a:buNone/>
            </a:pPr>
            <a:r>
              <a:rPr lang="sk-SK" sz="2400" dirty="0"/>
              <a:t>	Pódiový technik (mladí od 14 r.)</a:t>
            </a:r>
          </a:p>
          <a:p>
            <a:pPr marL="0" indent="0">
              <a:buNone/>
            </a:pPr>
            <a:r>
              <a:rPr lang="sk-SK" sz="2400" dirty="0"/>
              <a:t>	</a:t>
            </a:r>
            <a:r>
              <a:rPr lang="sk-SK" sz="2400" dirty="0" err="1"/>
              <a:t>Textiláčik</a:t>
            </a:r>
            <a:r>
              <a:rPr lang="sk-SK" sz="2400" dirty="0"/>
              <a:t> (1. stupeň ZŠ)</a:t>
            </a:r>
          </a:p>
          <a:p>
            <a:pPr marL="0" indent="0">
              <a:buNone/>
            </a:pPr>
            <a:r>
              <a:rPr lang="sk-SK" sz="2400" dirty="0"/>
              <a:t>	Tvorivé dielne (1. stupeň ZŠ)</a:t>
            </a:r>
          </a:p>
          <a:p>
            <a:pPr marL="0" indent="0">
              <a:buNone/>
            </a:pPr>
            <a:r>
              <a:rPr lang="sk-SK" sz="2400" dirty="0"/>
              <a:t>	Talianska kuchyňa (dospelí)</a:t>
            </a:r>
          </a:p>
          <a:p>
            <a:pPr marL="0" indent="0">
              <a:buNone/>
            </a:pPr>
            <a:r>
              <a:rPr lang="sk-SK" sz="2400" dirty="0"/>
              <a:t>	Varenie (od 8 r., od 15 r.)</a:t>
            </a:r>
          </a:p>
        </p:txBody>
      </p:sp>
    </p:spTree>
    <p:extLst>
      <p:ext uri="{BB962C8B-B14F-4D97-AF65-F5344CB8AC3E}">
        <p14:creationId xmlns:p14="http://schemas.microsoft.com/office/powerpoint/2010/main" val="135249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kultúry a umenia (1. časť): </a:t>
            </a:r>
          </a:p>
          <a:p>
            <a:pPr marL="0" indent="0">
              <a:buNone/>
            </a:pPr>
            <a:r>
              <a:rPr lang="sk-SK" sz="2400" dirty="0"/>
              <a:t>	Akordeón (deti, dospelí)</a:t>
            </a:r>
          </a:p>
          <a:p>
            <a:pPr marL="0" indent="0">
              <a:buNone/>
            </a:pPr>
            <a:r>
              <a:rPr lang="sk-SK" sz="2400" dirty="0"/>
              <a:t>	Country tance (od 8 r.)</a:t>
            </a:r>
          </a:p>
          <a:p>
            <a:pPr marL="0" indent="0">
              <a:buNone/>
            </a:pPr>
            <a:r>
              <a:rPr lang="sk-SK" sz="2400" dirty="0"/>
              <a:t>	Divadelný krúžok (2. stupeň ZŠ a mládež)</a:t>
            </a:r>
          </a:p>
          <a:p>
            <a:pPr marL="0" indent="0">
              <a:buNone/>
            </a:pPr>
            <a:r>
              <a:rPr lang="sk-SK" sz="2400" dirty="0"/>
              <a:t>	Talianska kuchyňa (dospelí)</a:t>
            </a:r>
          </a:p>
          <a:p>
            <a:pPr marL="0" indent="0">
              <a:buNone/>
            </a:pPr>
            <a:r>
              <a:rPr lang="sk-SK" sz="2400" dirty="0"/>
              <a:t>	Tanečný krúžok (1.stupeň ZŠ)</a:t>
            </a:r>
          </a:p>
        </p:txBody>
      </p:sp>
    </p:spTree>
    <p:extLst>
      <p:ext uri="{BB962C8B-B14F-4D97-AF65-F5344CB8AC3E}">
        <p14:creationId xmlns:p14="http://schemas.microsoft.com/office/powerpoint/2010/main" val="1409537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/>
          </a:bodyPr>
          <a:lstStyle/>
          <a:p>
            <a:r>
              <a:rPr lang="sk-SK" sz="2400" b="1" dirty="0"/>
              <a:t>Oblasť kultúry a umenia (2. časť): </a:t>
            </a:r>
          </a:p>
          <a:p>
            <a:pPr marL="0" indent="0">
              <a:buNone/>
            </a:pPr>
            <a:r>
              <a:rPr lang="sk-SK" sz="2400" dirty="0"/>
              <a:t>	Flauta (deti, dospelí)</a:t>
            </a:r>
          </a:p>
          <a:p>
            <a:pPr marL="0" indent="0">
              <a:buNone/>
            </a:pPr>
            <a:r>
              <a:rPr lang="sk-SK" sz="2400" dirty="0"/>
              <a:t>	Gitara (deti, dospelí.)</a:t>
            </a:r>
          </a:p>
          <a:p>
            <a:pPr marL="0" indent="0">
              <a:buNone/>
            </a:pPr>
            <a:r>
              <a:rPr lang="sk-SK" sz="2400" dirty="0"/>
              <a:t>	Klavír (deti, dospelí)</a:t>
            </a:r>
          </a:p>
          <a:p>
            <a:pPr marL="0" indent="0">
              <a:buNone/>
            </a:pPr>
            <a:r>
              <a:rPr lang="sk-SK" sz="2400" dirty="0"/>
              <a:t>	Mládežnícky zbor (mladí)</a:t>
            </a:r>
          </a:p>
          <a:p>
            <a:pPr marL="0" indent="0">
              <a:buNone/>
            </a:pPr>
            <a:r>
              <a:rPr lang="sk-SK" sz="2400" dirty="0"/>
              <a:t>	Spevokol (deti z CZŠ)</a:t>
            </a:r>
          </a:p>
          <a:p>
            <a:pPr marL="0" indent="0">
              <a:buNone/>
            </a:pPr>
            <a:r>
              <a:rPr lang="sk-SK" sz="2400" dirty="0"/>
              <a:t>	Výtvarný krúžok (MŠ, 1. stupeň ZŠ)</a:t>
            </a:r>
          </a:p>
        </p:txBody>
      </p:sp>
    </p:spTree>
    <p:extLst>
      <p:ext uri="{BB962C8B-B14F-4D97-AF65-F5344CB8AC3E}">
        <p14:creationId xmlns:p14="http://schemas.microsoft.com/office/powerpoint/2010/main" val="1489404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40789"/>
          </a:xfrm>
        </p:spPr>
        <p:txBody>
          <a:bodyPr>
            <a:normAutofit/>
          </a:bodyPr>
          <a:lstStyle/>
          <a:p>
            <a:r>
              <a:rPr lang="sk-SK" sz="2400" b="1" dirty="0"/>
              <a:t>Oblasť telovýchovy a športu:</a:t>
            </a:r>
          </a:p>
          <a:p>
            <a:pPr marL="0" indent="0">
              <a:buNone/>
            </a:pPr>
            <a:r>
              <a:rPr lang="sk-SK" sz="2400" dirty="0"/>
              <a:t>	Futbal (1. stupeň ZŠ, 2. stupeň ZŠ, pre dievčatá)</a:t>
            </a:r>
          </a:p>
          <a:p>
            <a:pPr marL="0" indent="0">
              <a:buNone/>
            </a:pPr>
            <a:r>
              <a:rPr lang="sk-SK" sz="2400" dirty="0"/>
              <a:t>	Herňa (deti, mládež)</a:t>
            </a:r>
          </a:p>
          <a:p>
            <a:pPr marL="0" indent="0">
              <a:buNone/>
            </a:pPr>
            <a:r>
              <a:rPr lang="sk-SK" sz="2400" dirty="0"/>
              <a:t>	Pohybové hry (1. stupeň ZŠ, 2. stupeň ZŠ)</a:t>
            </a:r>
          </a:p>
          <a:p>
            <a:pPr marL="0" indent="0">
              <a:buNone/>
            </a:pPr>
            <a:r>
              <a:rPr lang="sk-SK" sz="2400" dirty="0"/>
              <a:t>	Posilňovňa (mladí od 18 r.)</a:t>
            </a:r>
          </a:p>
          <a:p>
            <a:pPr marL="0" indent="0">
              <a:buNone/>
            </a:pPr>
            <a:r>
              <a:rPr lang="sk-SK" sz="2400" dirty="0"/>
              <a:t>	Volejbal (mladí od 15 r.) 	</a:t>
            </a:r>
          </a:p>
        </p:txBody>
      </p:sp>
    </p:spTree>
    <p:extLst>
      <p:ext uri="{BB962C8B-B14F-4D97-AF65-F5344CB8AC3E}">
        <p14:creationId xmlns:p14="http://schemas.microsoft.com/office/powerpoint/2010/main" val="2645854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turistiky a športu: </a:t>
            </a:r>
          </a:p>
          <a:p>
            <a:pPr marL="0" indent="0">
              <a:buNone/>
            </a:pPr>
            <a:r>
              <a:rPr lang="sk-SK" sz="2400" dirty="0"/>
              <a:t>	Lukostreľba (od 10 r.)</a:t>
            </a:r>
          </a:p>
          <a:p>
            <a:pPr marL="0" indent="0">
              <a:buNone/>
            </a:pPr>
            <a:r>
              <a:rPr lang="sk-SK" sz="2400" dirty="0"/>
              <a:t>	Turistický krúžok (deti, mladí, dospelí)</a:t>
            </a:r>
          </a:p>
        </p:txBody>
      </p:sp>
    </p:spTree>
    <p:extLst>
      <p:ext uri="{BB962C8B-B14F-4D97-AF65-F5344CB8AC3E}">
        <p14:creationId xmlns:p14="http://schemas.microsoft.com/office/powerpoint/2010/main" val="1897283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informatiky: </a:t>
            </a:r>
          </a:p>
          <a:p>
            <a:pPr marL="0" indent="0">
              <a:buNone/>
            </a:pPr>
            <a:r>
              <a:rPr lang="sk-SK" sz="2400" dirty="0"/>
              <a:t>	Informatika (od 9 r.)</a:t>
            </a:r>
          </a:p>
          <a:p>
            <a:pPr marL="0" indent="0">
              <a:buNone/>
            </a:pPr>
            <a:r>
              <a:rPr lang="sk-SK" sz="2400" dirty="0"/>
              <a:t>	Programovanie MCU (od 12 r.))</a:t>
            </a:r>
          </a:p>
          <a:p>
            <a:pPr marL="0" indent="0">
              <a:buNone/>
            </a:pPr>
            <a:r>
              <a:rPr lang="sk-SK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38443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ponuka pravidelnej záujmovej činnosti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/>
              <a:t>Oblasť rodičia a deti: </a:t>
            </a:r>
          </a:p>
          <a:p>
            <a:pPr marL="0" indent="0">
              <a:buNone/>
            </a:pPr>
            <a:r>
              <a:rPr lang="sk-SK" sz="2400" dirty="0"/>
              <a:t>	</a:t>
            </a:r>
            <a:r>
              <a:rPr lang="sk-SK" sz="2400" dirty="0" err="1"/>
              <a:t>Mamiklub</a:t>
            </a:r>
            <a:r>
              <a:rPr lang="sk-SK" sz="2400" dirty="0"/>
              <a:t> (mamičky s malými deťmi)</a:t>
            </a:r>
          </a:p>
          <a:p>
            <a:pPr marL="0" indent="0">
              <a:buNone/>
            </a:pPr>
            <a:r>
              <a:rPr lang="sk-SK" sz="2400" dirty="0"/>
              <a:t>	Katechézy Dobrého pastiera  (od 3-6 r.)</a:t>
            </a:r>
          </a:p>
          <a:p>
            <a:pPr marL="0" indent="0">
              <a:buNone/>
            </a:pPr>
            <a:r>
              <a:rPr lang="sk-SK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2793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D69C7C-6C2B-4186-9558-E0CEF7B1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V školskom roku 2021/2022</a:t>
            </a:r>
            <a:r>
              <a:rPr lang="sk-SK" dirty="0"/>
              <a:t/>
            </a:r>
            <a:br>
              <a:rPr lang="sk-SK" dirty="0"/>
            </a:br>
            <a:r>
              <a:rPr lang="sk-SK" sz="2800" b="1" dirty="0"/>
              <a:t>jednorazové podujatia centra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B4E51ABE-7B79-43C0-8609-B1E4E5A69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21242"/>
          </a:xfrm>
        </p:spPr>
        <p:txBody>
          <a:bodyPr>
            <a:normAutofit fontScale="85000" lnSpcReduction="10000"/>
          </a:bodyPr>
          <a:lstStyle/>
          <a:p>
            <a:r>
              <a:rPr lang="sk-SK" sz="2400" b="1" dirty="0"/>
              <a:t>Najbližšie plánované: </a:t>
            </a:r>
          </a:p>
          <a:p>
            <a:pPr marL="0" indent="0">
              <a:buNone/>
            </a:pPr>
            <a:r>
              <a:rPr lang="sk-SK" sz="2400" dirty="0"/>
              <a:t>	2.9.2021 – Deň otvorených dverí (stanovištia, tombola,...)</a:t>
            </a:r>
          </a:p>
          <a:p>
            <a:pPr marL="0" indent="0">
              <a:buNone/>
            </a:pPr>
            <a:r>
              <a:rPr lang="sk-SK" sz="2400" dirty="0"/>
              <a:t>	9.10.2021 – Burza sv. Jozefa</a:t>
            </a:r>
          </a:p>
          <a:p>
            <a:pPr marL="0" indent="0">
              <a:buNone/>
            </a:pPr>
            <a:r>
              <a:rPr lang="sk-SK" sz="2400" dirty="0"/>
              <a:t>	14.-17.10. – výlet spojený s duchovnou obnovou v Dolomitoch</a:t>
            </a:r>
          </a:p>
          <a:p>
            <a:pPr marL="0" indent="0">
              <a:buNone/>
            </a:pPr>
            <a:r>
              <a:rPr lang="sk-SK" sz="2400" dirty="0"/>
              <a:t>	23.10.2021 – Deň remesiel</a:t>
            </a:r>
          </a:p>
          <a:p>
            <a:pPr marL="0" indent="0">
              <a:buNone/>
            </a:pPr>
            <a:r>
              <a:rPr lang="sk-SK" sz="2400" dirty="0"/>
              <a:t>	Výroba adventných vencov</a:t>
            </a:r>
          </a:p>
          <a:p>
            <a:pPr marL="0" indent="0">
              <a:buNone/>
            </a:pPr>
            <a:r>
              <a:rPr lang="sk-SK" sz="2400" dirty="0"/>
              <a:t>	Vianočné dekorácie a trhy</a:t>
            </a:r>
          </a:p>
          <a:p>
            <a:pPr marL="0" indent="0">
              <a:buNone/>
            </a:pPr>
            <a:r>
              <a:rPr lang="sk-SK" sz="2400" dirty="0"/>
              <a:t>	</a:t>
            </a:r>
            <a:r>
              <a:rPr lang="sk-SK" sz="2400" dirty="0" err="1"/>
              <a:t>Víkendovka</a:t>
            </a:r>
            <a:r>
              <a:rPr lang="sk-SK" sz="2400" dirty="0"/>
              <a:t> pre mladých na tému: Osobnostný rozvoj </a:t>
            </a:r>
            <a:r>
              <a:rPr lang="sk-SK" sz="2400"/>
              <a:t>mladého človeka - termín?</a:t>
            </a:r>
            <a:endParaRPr lang="sk-SK" sz="2400" dirty="0"/>
          </a:p>
          <a:p>
            <a:pPr marL="0" indent="0">
              <a:buNone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4501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8943475-5F17-4C3F-857D-3D4AC655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Dary a talenty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F96DAA91-99A6-4D60-AE30-045F469BF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Citát z Písma zo soboty:</a:t>
            </a:r>
          </a:p>
          <a:p>
            <a:pPr marL="0" indent="0">
              <a:buNone/>
            </a:pPr>
            <a:r>
              <a:rPr lang="sk-SK" dirty="0"/>
              <a:t>	Každý človek je Bohom obdarovaný originálnym spôsobom.</a:t>
            </a:r>
          </a:p>
          <a:p>
            <a:pPr marL="0" indent="0">
              <a:buNone/>
            </a:pPr>
            <a:r>
              <a:rPr lang="sk-SK" dirty="0"/>
              <a:t>	Boh nám dáva dary k spoločnému dobru. </a:t>
            </a:r>
          </a:p>
          <a:p>
            <a:pPr marL="0" indent="0">
              <a:buNone/>
            </a:pPr>
            <a:r>
              <a:rPr lang="sk-SK" dirty="0"/>
              <a:t>	Každý nesie zodpovednosť za to, ako ich rozvíja a využíva.</a:t>
            </a:r>
          </a:p>
        </p:txBody>
      </p:sp>
    </p:spTree>
    <p:extLst>
      <p:ext uri="{BB962C8B-B14F-4D97-AF65-F5344CB8AC3E}">
        <p14:creationId xmlns:p14="http://schemas.microsoft.com/office/powerpoint/2010/main" val="456630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8943475-5F17-4C3F-857D-3D4AC655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Výzvy pre Teba</a:t>
            </a:r>
            <a:br>
              <a:rPr lang="sk-SK" dirty="0"/>
            </a:br>
            <a:r>
              <a:rPr lang="sk-SK" sz="2400" dirty="0"/>
              <a:t>čo môžeš robiť v centre alebo vo farnosti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F96DAA91-99A6-4D60-AE30-045F469BF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092" y="2015731"/>
            <a:ext cx="5810612" cy="608199"/>
          </a:xfrm>
        </p:spPr>
        <p:txBody>
          <a:bodyPr>
            <a:normAutofit/>
          </a:bodyPr>
          <a:lstStyle/>
          <a:p>
            <a:r>
              <a:rPr lang="sk-SK" dirty="0"/>
              <a:t>Animátor (birmovancov, </a:t>
            </a:r>
            <a:r>
              <a:rPr lang="sk-SK" dirty="0" smtClean="0"/>
              <a:t> </a:t>
            </a:r>
            <a:r>
              <a:rPr lang="sk-SK" dirty="0" err="1" smtClean="0"/>
              <a:t>prvoprijímajúcich</a:t>
            </a:r>
            <a:r>
              <a:rPr lang="sk-SK" dirty="0" smtClean="0"/>
              <a:t> </a:t>
            </a:r>
            <a:r>
              <a:rPr lang="sk-SK" dirty="0"/>
              <a:t>detí,...)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xmlns="" id="{803261AF-177C-4DCA-936E-D03E6A220ECF}"/>
              </a:ext>
            </a:extLst>
          </p:cNvPr>
          <p:cNvSpPr txBox="1">
            <a:spLocks/>
          </p:cNvSpPr>
          <p:nvPr/>
        </p:nvSpPr>
        <p:spPr>
          <a:xfrm>
            <a:off x="1531092" y="2785907"/>
            <a:ext cx="6115412" cy="608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Pomocné práce (pri Alfe, jednorazových podujatiach,...)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xmlns="" id="{A2109B13-4AEF-4300-9514-A69E6AD5D6E3}"/>
              </a:ext>
            </a:extLst>
          </p:cNvPr>
          <p:cNvSpPr txBox="1">
            <a:spLocks/>
          </p:cNvSpPr>
          <p:nvPr/>
        </p:nvSpPr>
        <p:spPr>
          <a:xfrm>
            <a:off x="1528014" y="4986444"/>
            <a:ext cx="3511360" cy="608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Čajovňa (pre mladých večer)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xmlns="" id="{9344C612-3749-4CBD-B6E3-7618A10DA265}"/>
              </a:ext>
            </a:extLst>
          </p:cNvPr>
          <p:cNvSpPr txBox="1">
            <a:spLocks/>
          </p:cNvSpPr>
          <p:nvPr/>
        </p:nvSpPr>
        <p:spPr>
          <a:xfrm>
            <a:off x="1531091" y="3565871"/>
            <a:ext cx="7745430" cy="608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Vedúci krúžku (nad 18 r. samostatne, od 15-18 r. ako pomocní vedúci)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xmlns="" id="{3FC96D91-FF3B-42A1-A9F9-D0F08EF3928E}"/>
              </a:ext>
            </a:extLst>
          </p:cNvPr>
          <p:cNvSpPr txBox="1">
            <a:spLocks/>
          </p:cNvSpPr>
          <p:nvPr/>
        </p:nvSpPr>
        <p:spPr>
          <a:xfrm>
            <a:off x="1528014" y="4321032"/>
            <a:ext cx="6317274" cy="608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Dozor v herni (popoludnie pre deti, večer pre mladých)</a:t>
            </a:r>
          </a:p>
        </p:txBody>
      </p:sp>
    </p:spTree>
    <p:extLst>
      <p:ext uri="{BB962C8B-B14F-4D97-AF65-F5344CB8AC3E}">
        <p14:creationId xmlns:p14="http://schemas.microsoft.com/office/powerpoint/2010/main" val="245139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688E41B-CE28-4306-A4FD-B8D40E764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Systém financovania CVČ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15E9A456-8886-40AE-9671-5F0EDCA4E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5943134" cy="2988515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Dotácie z Mesta Žilina (na prihlásené deti do 15 r.)</a:t>
            </a:r>
          </a:p>
          <a:p>
            <a:r>
              <a:rPr lang="sk-SK" dirty="0"/>
              <a:t>Dotácie z VÚC (na mladých od 15-30 r.)</a:t>
            </a:r>
          </a:p>
          <a:p>
            <a:r>
              <a:rPr lang="sk-SK" dirty="0"/>
              <a:t>Vzdelávacie poukazy</a:t>
            </a:r>
          </a:p>
          <a:p>
            <a:r>
              <a:rPr lang="sk-SK" dirty="0"/>
              <a:t>Príspevky účastníkov</a:t>
            </a:r>
          </a:p>
          <a:p>
            <a:r>
              <a:rPr lang="sk-SK" dirty="0"/>
              <a:t>Projekty</a:t>
            </a:r>
          </a:p>
          <a:p>
            <a:r>
              <a:rPr lang="sk-SK" dirty="0"/>
              <a:t>Dary</a:t>
            </a:r>
          </a:p>
          <a:p>
            <a:r>
              <a:rPr lang="sk-SK" dirty="0"/>
              <a:t>Dobrovoľníci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651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6B6F22-1FD2-4299-AE0F-22565AB5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z toho vyplýva </a:t>
            </a:r>
            <a:br>
              <a:rPr lang="sk-SK" dirty="0"/>
            </a:br>
            <a:r>
              <a:rPr lang="sk-SK" dirty="0"/>
              <a:t>				- pozvanie pre teba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xmlns="" id="{DB5D8D01-4000-48BA-8AF1-FF5D496F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183" y="2015732"/>
            <a:ext cx="9941671" cy="1750837"/>
          </a:xfrm>
        </p:spPr>
        <p:txBody>
          <a:bodyPr>
            <a:normAutofit lnSpcReduction="10000"/>
          </a:bodyPr>
          <a:lstStyle/>
          <a:p>
            <a:r>
              <a:rPr lang="sk-SK" dirty="0"/>
              <a:t>Zapojiť sa do činností a prihlásiť sa za člena centra do Klubu dobrovoľníkov.</a:t>
            </a:r>
          </a:p>
          <a:p>
            <a:pPr marL="0" indent="0">
              <a:buNone/>
            </a:pPr>
            <a:r>
              <a:rPr lang="sk-SK" dirty="0"/>
              <a:t>	Člen centra môže využívať voľný vstup do herne a zľavy na rôzne podujatia.</a:t>
            </a:r>
          </a:p>
          <a:p>
            <a:pPr marL="0" indent="0">
              <a:buNone/>
            </a:pPr>
            <a:r>
              <a:rPr lang="sk-SK" dirty="0"/>
              <a:t>	Dobrovoľník  si môže vybrať jeden krúžok zdarma. Niektoré podujatia budú organizované priamo pre dobrovoľníkov.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xmlns="" id="{33579672-B58F-4690-AECE-E0F1BCA8F4E1}"/>
              </a:ext>
            </a:extLst>
          </p:cNvPr>
          <p:cNvSpPr txBox="1">
            <a:spLocks/>
          </p:cNvSpPr>
          <p:nvPr/>
        </p:nvSpPr>
        <p:spPr>
          <a:xfrm>
            <a:off x="1113182" y="4008250"/>
            <a:ext cx="9941671" cy="205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Zapojiť sa do pravidelnej záujmovej činnosti ako vedúci krúžkov.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	Premeniť svoje hobby na službu, odovzdávať svoje vedomosti, zručnosti, skúsenosti...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	Vedúci krúžku nad 18 r. môže pracovať samostatne. Pozývame aj mladších, aby si to vyskúšali a mohli sa pripraviť na to, že to raz budú robiť samostatne.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8754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theme/theme1.xml><?xml version="1.0" encoding="utf-8"?>
<a:theme xmlns:a="http://schemas.openxmlformats.org/drawingml/2006/main" name="Galé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402</TotalTime>
  <Words>301</Words>
  <Application>Microsoft Office PowerPoint</Application>
  <PresentationFormat>Vlastná</PresentationFormat>
  <Paragraphs>114</Paragraphs>
  <Slides>18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19" baseType="lpstr">
      <vt:lpstr>Galéria</vt:lpstr>
      <vt:lpstr>STROM - CVČ pri Farnosti Dobrého pastiera</vt:lpstr>
      <vt:lpstr>Aktivity centra      v spolupráci s farnosťou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ponuka pravidelnej záujmovej činnosti</vt:lpstr>
      <vt:lpstr>V školskom roku 2021/2022 jednorazové podujatia centra</vt:lpstr>
      <vt:lpstr>Dary a talenty</vt:lpstr>
      <vt:lpstr>Výzvy pre Teba čo môžeš robiť v centre alebo vo farnosti</vt:lpstr>
      <vt:lpstr>Systém financovania CVČ</vt:lpstr>
      <vt:lpstr>Čo z toho vyplýva      - pozvanie pre teba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STROM - CVČ pri Farnosti Dobrého pastiera</dc:title>
  <dc:creator>Kristína Petrášová</dc:creator>
  <cp:lastModifiedBy>Veronika</cp:lastModifiedBy>
  <cp:revision>6</cp:revision>
  <dcterms:created xsi:type="dcterms:W3CDTF">2021-08-28T07:12:29Z</dcterms:created>
  <dcterms:modified xsi:type="dcterms:W3CDTF">2022-04-06T13:18:38Z</dcterms:modified>
</cp:coreProperties>
</file>