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75D76-EC4C-4934-A9FF-702333D5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B950F7C-48C0-4490-BF2F-B5D91DD83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C199CE-D0F3-41EC-A9AD-CEEB8716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677ABB-CE35-410E-9D06-895824A2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74C359-5765-4E34-8B37-A9F83EC5C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0889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18AD7C-08D1-40CD-8375-42912220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37B8E0-BF46-423C-80C9-AAE0FDA22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BDB419-F91C-4256-BA92-05918C74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DFFB8B-21BB-473B-9A02-6CB688CC7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5E8919-953C-4714-A6E4-D6D4DEFA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742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DBE70D-74B7-461A-80B7-7CE159398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18660C-6F5A-4D35-A693-67FC94BA1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389E05-843A-4B88-8D76-F097B41A3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E3CAB6-2EC8-4469-B20E-D68AD9F89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F1D66C8-C519-480E-9EAE-7A91E277F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86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4E6C7F-9B59-4485-82FF-D5F2DC5CF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A8CDA3-A609-44A4-B574-5B36FD6B0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A6EE360-EABD-4C33-BDB4-2A0E9ADF5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BF47D6C-A1A8-41EB-9C0A-9B118106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C9AAC52-C70E-4059-9DDE-36ECAB407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5FBFFE-488B-4E0A-B10B-C2C508A6A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474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59A44D-7C39-4706-B9EF-BFDDFB4DF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9C21FC-8608-481E-B419-6EF8350D0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01762FE-9706-41A2-9CDA-7F4F860A8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BEBA7CC-32EA-4DCA-8705-F701A743FE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A8B07DA-96BD-4A8D-AFAB-CEFEA6D50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211194A-04AD-41DF-B826-A6CBF95F2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20CD82E-B7D5-4A9A-B1BD-49780D454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76C1BD2-8752-4C11-A368-D1FEA82A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737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D4FC1E-3AD6-4E12-AD97-C749CB75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4D28CFC-4BBD-434B-80DE-4AFF6939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201306-107B-4F70-8F5E-8EF10FFE5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70DA03B-4CD5-4AF3-82F9-B603428C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6796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3474029-3527-4BB3-A6CD-1E613245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36F426C-0911-48CF-9C67-D88E28873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E877E73-F922-4109-B56E-108FA8CD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4720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6B78F1-58BC-42D8-AF89-43263A45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852649-D8B1-4886-8AE3-39CFDC823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75B113B-28D3-4D8F-AC20-BB30E2A6E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2D6F06-D0DC-41EE-9A13-229E4D90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0A9C296-55BC-4E32-8BBA-AF5459B4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70A1E1A-860E-4661-950E-46CFB94A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140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F25C61-4B8B-4DB1-AD4B-C989871A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3A17D79-1CE3-401B-AF2B-008A04A0D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02F0D36-17C4-4280-82D6-C5C432224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D5B40B0-43FE-4B3E-8850-06C042D9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A3E85A-F663-4E86-A9CE-20724726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69AD26D-1AC7-41EB-948E-BDBE45AC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2354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54FCBF-54F6-49D5-B258-5971CE0B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4921AA5-332D-4E12-81EC-AED2AEDB7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9EB6D1-6CC3-473A-BE68-5EB9A0D0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EB01A3-8266-4CF9-A3EE-8B740BB6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38B693-FEAC-42EF-B020-5765FDC9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325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2A5682A-89EA-4541-B4BD-C2C8468B00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F0E2A51-0747-4ACB-84D9-46AB0F768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1E1406-209C-42EA-B376-554F818C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0E7672-B591-4ACE-ADD2-A6FD29E18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0B9A89-C5B8-4E8F-8304-0493FDD7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618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F3FF835-446E-4810-83ED-D6482D61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49D05C-9848-4FC2-BB3E-9CAF753F3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E64128-0632-428A-8DDB-F97847A9D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1D3ED-04E6-44F8-9A18-E141D6CD48F6}" type="datetimeFigureOut">
              <a:rPr lang="sk-SK" smtClean="0"/>
              <a:t>25. 6. 2021</a:t>
            </a:fld>
            <a:endParaRPr lang="sk-SK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134537-AB12-4F2E-9B27-E25F6D271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E3F4B7-C181-4972-93F1-E8B8EC92C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13B2B-9D9B-4FE6-BDAE-5FC5FA5B5D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925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2239FD87-3803-4BCC-B400-F3F7C3F48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018" y="5869184"/>
            <a:ext cx="9144000" cy="856841"/>
          </a:xfrm>
        </p:spPr>
        <p:txBody>
          <a:bodyPr/>
          <a:lstStyle/>
          <a:p>
            <a:r>
              <a:rPr lang="en-US" dirty="0"/>
              <a:t>T</a:t>
            </a:r>
            <a:r>
              <a:rPr lang="sk-SK" dirty="0" err="1"/>
              <a:t>ímová</a:t>
            </a:r>
            <a:r>
              <a:rPr lang="sk-SK" dirty="0"/>
              <a:t> spolupráca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0440DB-2394-4A67-9115-CEF54E63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18" y="424206"/>
            <a:ext cx="889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DF1C9-1F65-46CD-B6E7-E33520896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75" y="2766218"/>
            <a:ext cx="5430625" cy="1325563"/>
          </a:xfrm>
        </p:spPr>
        <p:txBody>
          <a:bodyPr/>
          <a:lstStyle/>
          <a:p>
            <a:r>
              <a:rPr lang="sk-SK" dirty="0"/>
              <a:t>Tím </a:t>
            </a:r>
            <a:r>
              <a:rPr lang="sk-SK" dirty="0" err="1"/>
              <a:t>vs</a:t>
            </a:r>
            <a:r>
              <a:rPr lang="sk-SK" dirty="0"/>
              <a:t> </a:t>
            </a:r>
            <a:r>
              <a:rPr lang="sk-SK" dirty="0" err="1"/>
              <a:t>solo</a:t>
            </a:r>
            <a:endParaRPr lang="sk-SK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A14FDBF-6165-48FB-8344-B2A335D9C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556" y="-15710"/>
            <a:ext cx="4124226" cy="687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7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847EA8-C805-4A9E-905C-540F17CB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Výhody tímu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FCB71A-2CF6-4AF7-829C-7F7F5F009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Genezis 2:18 „</a:t>
            </a:r>
            <a:r>
              <a:rPr lang="pl-PL" dirty="0"/>
              <a:t>Nie je dobre byť človeku samému.</a:t>
            </a:r>
            <a:r>
              <a:rPr lang="sk-SK" dirty="0"/>
              <a:t>“</a:t>
            </a:r>
          </a:p>
          <a:p>
            <a:r>
              <a:rPr lang="sk-SK" dirty="0"/>
              <a:t>Diverzita</a:t>
            </a:r>
          </a:p>
          <a:p>
            <a:pPr lvl="1"/>
            <a:r>
              <a:rPr lang="sk-SK" dirty="0"/>
              <a:t>Viac rôznych pohľadov na vec</a:t>
            </a:r>
          </a:p>
          <a:p>
            <a:pPr lvl="1"/>
            <a:r>
              <a:rPr lang="sk-SK" dirty="0"/>
              <a:t>Viac talentov</a:t>
            </a:r>
          </a:p>
          <a:p>
            <a:r>
              <a:rPr lang="sk-SK" dirty="0"/>
              <a:t>Rozloženie</a:t>
            </a:r>
          </a:p>
          <a:p>
            <a:pPr lvl="1"/>
            <a:r>
              <a:rPr lang="sk-SK" dirty="0"/>
              <a:t>výkonu v čase</a:t>
            </a:r>
          </a:p>
          <a:p>
            <a:pPr lvl="1"/>
            <a:r>
              <a:rPr lang="sk-SK" dirty="0"/>
              <a:t>Zodpovednosti/tlaku</a:t>
            </a:r>
          </a:p>
          <a:p>
            <a:pPr lvl="2"/>
            <a:r>
              <a:rPr lang="sk-SK" dirty="0"/>
              <a:t>Za úspechy a neúspechy je zodpovedný celý tím</a:t>
            </a:r>
          </a:p>
        </p:txBody>
      </p:sp>
    </p:spTree>
    <p:extLst>
      <p:ext uri="{BB962C8B-B14F-4D97-AF65-F5344CB8AC3E}">
        <p14:creationId xmlns:p14="http://schemas.microsoft.com/office/powerpoint/2010/main" val="49202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B4EBA7-1EBD-49C3-B744-135BF36B4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Často sa ľudia v tíme necítia dobre</a:t>
            </a:r>
          </a:p>
        </p:txBody>
      </p:sp>
      <p:pic>
        <p:nvPicPr>
          <p:cNvPr id="7" name="Zástupný obsah 6" descr="Obsah obrázku text, osoba, interiér&#10;&#10;Popis byl vytvořen automaticky">
            <a:extLst>
              <a:ext uri="{FF2B5EF4-FFF2-40B4-BE49-F238E27FC236}">
                <a16:creationId xmlns:a16="http://schemas.microsoft.com/office/drawing/2014/main" id="{588A2E07-BECE-4534-A1F1-F15EEA4C4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813" y="1787251"/>
            <a:ext cx="4438374" cy="4882211"/>
          </a:xfrm>
        </p:spPr>
      </p:pic>
    </p:spTree>
    <p:extLst>
      <p:ext uri="{BB962C8B-B14F-4D97-AF65-F5344CB8AC3E}">
        <p14:creationId xmlns:p14="http://schemas.microsoft.com/office/powerpoint/2010/main" val="331659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738C45-7664-4857-AC93-CFE32782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Role v tíme</a:t>
            </a:r>
            <a:br>
              <a:rPr lang="sk-SK" dirty="0"/>
            </a:br>
            <a:r>
              <a:rPr lang="sk-SK" dirty="0"/>
              <a:t>(</a:t>
            </a:r>
            <a:r>
              <a:rPr lang="sk-SK" dirty="0" err="1"/>
              <a:t>quiz</a:t>
            </a:r>
            <a:r>
              <a:rPr lang="sk-SK" dirty="0"/>
              <a:t>)</a:t>
            </a:r>
          </a:p>
        </p:txBody>
      </p:sp>
      <p:pic>
        <p:nvPicPr>
          <p:cNvPr id="5" name="Zástupný obsah 4" descr="Obsah obrázku text&#10;&#10;Popis byl vytvořen automaticky">
            <a:extLst>
              <a:ext uri="{FF2B5EF4-FFF2-40B4-BE49-F238E27FC236}">
                <a16:creationId xmlns:a16="http://schemas.microsoft.com/office/drawing/2014/main" id="{152D3D2D-4B4B-4B1F-9D68-B52635583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18989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22B056-566E-4C14-8034-763E82B8F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Role v tíme podľa </a:t>
            </a:r>
            <a:r>
              <a:rPr lang="sk-SK" dirty="0" err="1"/>
              <a:t>Belbina</a:t>
            </a:r>
            <a:endParaRPr lang="sk-SK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7B43A65-057F-4230-9265-3752E6485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56" y="1492861"/>
            <a:ext cx="5348865" cy="491251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89666415-D7D1-42EB-A377-BF36D993D3BF}"/>
              </a:ext>
            </a:extLst>
          </p:cNvPr>
          <p:cNvSpPr txBox="1"/>
          <p:nvPr/>
        </p:nvSpPr>
        <p:spPr>
          <a:xfrm>
            <a:off x="8497765" y="3724864"/>
            <a:ext cx="2250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/>
              <a:t>Čo ste vy?</a:t>
            </a:r>
          </a:p>
        </p:txBody>
      </p:sp>
    </p:spTree>
    <p:extLst>
      <p:ext uri="{BB962C8B-B14F-4D97-AF65-F5344CB8AC3E}">
        <p14:creationId xmlns:p14="http://schemas.microsoft.com/office/powerpoint/2010/main" val="725541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8F30CB-A994-40CF-B2A4-AFCBDDE66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Stále to nefunguje...prečo?</a:t>
            </a:r>
          </a:p>
        </p:txBody>
      </p:sp>
      <p:pic>
        <p:nvPicPr>
          <p:cNvPr id="5" name="Zástupný obsah 4" descr="Obsah obrázku interiér, osoba, stůl, pracovní stůl&#10;&#10;Popis byl vytvořen automaticky">
            <a:extLst>
              <a:ext uri="{FF2B5EF4-FFF2-40B4-BE49-F238E27FC236}">
                <a16:creationId xmlns:a16="http://schemas.microsoft.com/office/drawing/2014/main" id="{CE0AC1F5-C044-40C8-9AAB-9C03A049F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1854994"/>
            <a:ext cx="6438900" cy="4292600"/>
          </a:xfrm>
        </p:spPr>
      </p:pic>
    </p:spTree>
    <p:extLst>
      <p:ext uri="{BB962C8B-B14F-4D97-AF65-F5344CB8AC3E}">
        <p14:creationId xmlns:p14="http://schemas.microsoft.com/office/powerpoint/2010/main" val="3172466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E9FAB0-D497-4A9A-8934-B128DDC47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65"/>
            <a:ext cx="10515600" cy="5908798"/>
          </a:xfrm>
        </p:spPr>
        <p:txBody>
          <a:bodyPr>
            <a:normAutofit lnSpcReduction="10000"/>
          </a:bodyPr>
          <a:lstStyle/>
          <a:p>
            <a:r>
              <a:rPr lang="sk-SK" strike="sngStrike" dirty="0">
                <a:highlight>
                  <a:srgbClr val="FF0000"/>
                </a:highlight>
              </a:rPr>
              <a:t>Kritika neschopného člena tímu</a:t>
            </a:r>
          </a:p>
          <a:p>
            <a:pPr lvl="1"/>
            <a:r>
              <a:rPr lang="sk-SK" strike="sngStrike" dirty="0">
                <a:highlight>
                  <a:srgbClr val="FF0000"/>
                </a:highlight>
              </a:rPr>
              <a:t>Vybijem si frustráciu</a:t>
            </a:r>
          </a:p>
          <a:p>
            <a:pPr lvl="1"/>
            <a:r>
              <a:rPr lang="sk-SK" strike="sngStrike" dirty="0">
                <a:highlight>
                  <a:srgbClr val="FF0000"/>
                </a:highlight>
              </a:rPr>
              <a:t>Konečne mu poviem, čo si o ňom myslím</a:t>
            </a:r>
          </a:p>
          <a:p>
            <a:r>
              <a:rPr lang="sk-SK" dirty="0">
                <a:highlight>
                  <a:srgbClr val="00FF00"/>
                </a:highlight>
              </a:rPr>
              <a:t>Poskytnutie spätnej väzby členovi tímu</a:t>
            </a:r>
          </a:p>
          <a:p>
            <a:pPr lvl="1"/>
            <a:r>
              <a:rPr lang="sk-SK" dirty="0">
                <a:highlight>
                  <a:srgbClr val="00FF00"/>
                </a:highlight>
              </a:rPr>
              <a:t>Orientované na cieľ – chceme, aby sa člen tímu zlepšil</a:t>
            </a:r>
          </a:p>
          <a:p>
            <a:pPr lvl="1"/>
            <a:endParaRPr lang="sk-SK" dirty="0">
              <a:highlight>
                <a:srgbClr val="00FF00"/>
              </a:highlight>
            </a:endParaRPr>
          </a:p>
          <a:p>
            <a:r>
              <a:rPr lang="sk-SK" b="1" dirty="0"/>
              <a:t>Správne poskytovanie spätnej väzby:</a:t>
            </a:r>
          </a:p>
          <a:p>
            <a:pPr lvl="1"/>
            <a:r>
              <a:rPr lang="sk-SK" dirty="0"/>
              <a:t>Pravidelná záležitosť – dávame negatívnu ale aj pozitívnu spätnú väzbu</a:t>
            </a:r>
          </a:p>
          <a:p>
            <a:pPr lvl="1"/>
            <a:r>
              <a:rPr lang="sk-SK" dirty="0"/>
              <a:t>Hovoríme o tom, čo sa stalo – nesúdime</a:t>
            </a:r>
          </a:p>
          <a:p>
            <a:pPr lvl="1"/>
            <a:r>
              <a:rPr lang="sk-SK" dirty="0"/>
              <a:t>Hovoríme o tom, aký to malo následok</a:t>
            </a:r>
          </a:p>
          <a:p>
            <a:pPr lvl="1"/>
            <a:r>
              <a:rPr lang="sk-SK" dirty="0"/>
              <a:t>Počúvame</a:t>
            </a:r>
          </a:p>
          <a:p>
            <a:pPr lvl="1"/>
            <a:r>
              <a:rPr lang="sk-SK" dirty="0"/>
              <a:t>Snažíme sa dostať k tomu, čo treba zlepšiť</a:t>
            </a:r>
          </a:p>
          <a:p>
            <a:pPr lvl="1"/>
            <a:r>
              <a:rPr lang="sk-SK" dirty="0"/>
              <a:t>Dohodneme sa na konkrétnych krokoch, ktoré situáciu zlepšia</a:t>
            </a:r>
          </a:p>
          <a:p>
            <a:pPr lvl="1"/>
            <a:endParaRPr lang="sk-SK" dirty="0"/>
          </a:p>
          <a:p>
            <a:r>
              <a:rPr lang="sk-SK" dirty="0"/>
              <a:t>Uplatniteľné aj v manželstve </a:t>
            </a:r>
            <a:r>
              <a:rPr lang="sk-SK" dirty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441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B5E3C1-A82D-480F-AFE3-6D5EBA63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Poskytovanie spätnej väzby - aktivita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2B3CEB-724D-4042-9D85-1482655AD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2331" y="2054225"/>
            <a:ext cx="5122985" cy="4351338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Správne poskytovanie spätnej väzby:</a:t>
            </a:r>
          </a:p>
          <a:p>
            <a:pPr lvl="1"/>
            <a:r>
              <a:rPr lang="sk-SK" dirty="0"/>
              <a:t>Pravidelná záležitosť – dávame negatívnu ale aj pozitívnu spätnú väzbu</a:t>
            </a:r>
          </a:p>
          <a:p>
            <a:pPr lvl="1"/>
            <a:r>
              <a:rPr lang="sk-SK" dirty="0"/>
              <a:t>Hovoríme o tom, čo sa stalo – nesúdime</a:t>
            </a:r>
          </a:p>
          <a:p>
            <a:pPr lvl="1"/>
            <a:r>
              <a:rPr lang="sk-SK" dirty="0"/>
              <a:t>Hovoríme o tom, aký to malo následok</a:t>
            </a:r>
          </a:p>
          <a:p>
            <a:pPr lvl="1"/>
            <a:r>
              <a:rPr lang="sk-SK" dirty="0"/>
              <a:t>Počúvame</a:t>
            </a:r>
          </a:p>
          <a:p>
            <a:pPr lvl="1"/>
            <a:r>
              <a:rPr lang="sk-SK" dirty="0"/>
              <a:t>Snažíme sa dostať k tomu, čo treba zlepšiť</a:t>
            </a:r>
          </a:p>
          <a:p>
            <a:pPr lvl="1"/>
            <a:r>
              <a:rPr lang="sk-SK" dirty="0"/>
              <a:t>Dohodneme sa na konkrétnych krokoch, ktoré situáciu zlepšia</a:t>
            </a:r>
          </a:p>
          <a:p>
            <a:endParaRPr lang="sk-SK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773EB96-7D6F-427F-ADD6-BEFC7A105795}"/>
              </a:ext>
            </a:extLst>
          </p:cNvPr>
          <p:cNvSpPr txBox="1"/>
          <p:nvPr/>
        </p:nvSpPr>
        <p:spPr>
          <a:xfrm>
            <a:off x="489072" y="1951700"/>
            <a:ext cx="60952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dirty="0"/>
              <a:t>Scenáre animátora na tábore: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Nevenoval sa deťom, lebo bol na mobile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Povedal deťom, že mu nechutí jedlo a deti potom nechceli jesť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Mal medzi deťmi obľúbenca a zanedbával ostatné deti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Frflal na aktivity a hovoril, že sú trápne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/>
              <a:t>Vyrušoval, keď iný animátor vysvetľoval deťom aktivitu</a:t>
            </a:r>
          </a:p>
        </p:txBody>
      </p:sp>
    </p:spTree>
    <p:extLst>
      <p:ext uri="{BB962C8B-B14F-4D97-AF65-F5344CB8AC3E}">
        <p14:creationId xmlns:p14="http://schemas.microsoft.com/office/powerpoint/2010/main" val="1616986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F28977-8CFF-40FF-B82E-7CDEB9705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Čo ešte môže byť problém?</a:t>
            </a:r>
          </a:p>
        </p:txBody>
      </p:sp>
      <p:pic>
        <p:nvPicPr>
          <p:cNvPr id="5" name="Zástupný obsah 4" descr="Obsah obrázku text, sport&#10;&#10;Popis byl vytvořen automaticky">
            <a:extLst>
              <a:ext uri="{FF2B5EF4-FFF2-40B4-BE49-F238E27FC236}">
                <a16:creationId xmlns:a16="http://schemas.microsoft.com/office/drawing/2014/main" id="{BCD9F356-441E-4E6C-B741-08852D454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26" y="1811919"/>
            <a:ext cx="6313329" cy="4734996"/>
          </a:xfrm>
        </p:spPr>
      </p:pic>
    </p:spTree>
    <p:extLst>
      <p:ext uri="{BB962C8B-B14F-4D97-AF65-F5344CB8AC3E}">
        <p14:creationId xmlns:p14="http://schemas.microsoft.com/office/powerpoint/2010/main" val="1150550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8BD94E-602D-480F-98C2-CE994377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Správne pracovné zásady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9F5C0F-A9D1-43E7-9FB2-BBD0ACDB8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Vizibilita</a:t>
            </a:r>
            <a:r>
              <a:rPr lang="sk-SK" dirty="0"/>
              <a:t> práce</a:t>
            </a:r>
          </a:p>
          <a:p>
            <a:r>
              <a:rPr lang="sk-SK" dirty="0"/>
              <a:t>Drobné úlohy</a:t>
            </a:r>
          </a:p>
          <a:p>
            <a:r>
              <a:rPr lang="sk-SK" dirty="0"/>
              <a:t>Pravidelné vyhodnocovanie stavu práce (raz za deň)</a:t>
            </a:r>
          </a:p>
          <a:p>
            <a:pPr lvl="1"/>
            <a:r>
              <a:rPr lang="sk-SK" dirty="0"/>
              <a:t>Kontrola práce (ktorá je prehľadná)</a:t>
            </a:r>
          </a:p>
          <a:p>
            <a:pPr lvl="1"/>
            <a:r>
              <a:rPr lang="sk-SK" dirty="0"/>
              <a:t>Spätná väzba</a:t>
            </a:r>
          </a:p>
          <a:p>
            <a:pPr lvl="1"/>
            <a:r>
              <a:rPr lang="sk-SK" dirty="0"/>
              <a:t>Poučenie sa z chýb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9404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B14888-1281-47FC-92D2-00E2A7BD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Práca v tíme - aktivita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510642-68DE-4A47-AF34-5E9E1620E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Začiatok – dohoda na pravidlách, dohodneme si tímové role</a:t>
            </a:r>
          </a:p>
          <a:p>
            <a:r>
              <a:rPr lang="sk-SK" dirty="0"/>
              <a:t>Potom pravidelná komunikácia: </a:t>
            </a:r>
            <a:r>
              <a:rPr lang="sk-SK" b="1" dirty="0" err="1"/>
              <a:t>Standup</a:t>
            </a:r>
            <a:endParaRPr lang="sk-SK" b="1" dirty="0"/>
          </a:p>
          <a:p>
            <a:pPr lvl="1"/>
            <a:r>
              <a:rPr lang="sk-SK" dirty="0"/>
              <a:t>Retrospektíva (teraz preskočíme)</a:t>
            </a:r>
          </a:p>
          <a:p>
            <a:pPr lvl="1"/>
            <a:r>
              <a:rPr lang="sk-SK" dirty="0"/>
              <a:t>Zoberieme nezaradené úlohy</a:t>
            </a:r>
          </a:p>
          <a:p>
            <a:pPr lvl="1"/>
            <a:r>
              <a:rPr lang="sk-SK" dirty="0"/>
              <a:t>Pri každej úlohe:</a:t>
            </a:r>
          </a:p>
          <a:p>
            <a:pPr lvl="2"/>
            <a:r>
              <a:rPr lang="sk-SK" dirty="0"/>
              <a:t>Všetci ohodnotíme </a:t>
            </a:r>
            <a:r>
              <a:rPr lang="sk-SK" dirty="0" err="1"/>
              <a:t>pracnosť</a:t>
            </a:r>
            <a:r>
              <a:rPr lang="sk-SK" dirty="0"/>
              <a:t> (farba)</a:t>
            </a:r>
          </a:p>
          <a:p>
            <a:pPr lvl="1"/>
            <a:r>
              <a:rPr lang="sk-SK" dirty="0"/>
              <a:t>Keď prejdeme všetky, vyberieme červené a skúsime ich rozdeliť na menšie úlohy:</a:t>
            </a:r>
          </a:p>
          <a:p>
            <a:pPr lvl="2"/>
            <a:r>
              <a:rPr lang="sk-SK" dirty="0"/>
              <a:t>Tie potom znova prechádzame a ohodnocujeme farbou</a:t>
            </a:r>
          </a:p>
          <a:p>
            <a:pPr lvl="1"/>
            <a:r>
              <a:rPr lang="sk-SK" dirty="0"/>
              <a:t>Nakoniec si členovia tímu sami rozoberú úlohy na nasledujúci deň</a:t>
            </a:r>
          </a:p>
          <a:p>
            <a:pPr lvl="2"/>
            <a:r>
              <a:rPr lang="sk-SK" dirty="0"/>
              <a:t>Líder musí zaručiť, že je nasledujúci deň naplnený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2815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378</Words>
  <Application>Microsoft Office PowerPoint</Application>
  <PresentationFormat>Širokoúhlá obrazovka</PresentationFormat>
  <Paragraphs>64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Prezentace aplikace PowerPoint</vt:lpstr>
      <vt:lpstr>Tím vs solo</vt:lpstr>
      <vt:lpstr>Výhody tímu</vt:lpstr>
      <vt:lpstr>Často sa ľudia v tíme necítia dobre</vt:lpstr>
      <vt:lpstr>Role v tíme (quiz)</vt:lpstr>
      <vt:lpstr>Role v tíme podľa Belbina</vt:lpstr>
      <vt:lpstr>Stále to nefunguje...prečo?</vt:lpstr>
      <vt:lpstr>Prezentace aplikace PowerPoint</vt:lpstr>
      <vt:lpstr>Poskytovanie spätnej väzby - aktivita</vt:lpstr>
      <vt:lpstr>Čo ešte môže byť problém?</vt:lpstr>
      <vt:lpstr>Správne pracovné zásady</vt:lpstr>
      <vt:lpstr>Práca v tíme - aktivita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Tuleja</dc:creator>
  <cp:lastModifiedBy>Martin Tuleja</cp:lastModifiedBy>
  <cp:revision>9</cp:revision>
  <dcterms:created xsi:type="dcterms:W3CDTF">2021-06-25T14:00:01Z</dcterms:created>
  <dcterms:modified xsi:type="dcterms:W3CDTF">2021-06-25T17:11:13Z</dcterms:modified>
</cp:coreProperties>
</file>